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embeddedFontLst>
    <p:embeddedFont>
      <p:font typeface="Source Code Pro" panose="020B0604020202020204" charset="0"/>
      <p:regular r:id="rId30"/>
      <p:bold r:id="rId31"/>
    </p:embeddedFont>
    <p:embeddedFont>
      <p:font typeface="Amatic SC" panose="020B0604020202020204" charset="-79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7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Burp suite picked up a post request to apps.foo.com/phpMyAdmin/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burp suite I sent the gathered information to the intruder tab that automatically filled ou the host and port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Cleared the hi lighted fields then hi lighted our own which is the user and password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Added possible user names to the 1st payload set and then added possible passwords to the 2nd payload set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Launched the attack and these are the results and the combination with the lowest length is the best possible combination that could possibly get you in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google-gruyere.com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damnvulnerableapp.com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overthewire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 hasCustomPrompt="1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Penetration testing</a:t>
            </a:r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Andrew, John, Zach, Omar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Penetration 5</a:t>
            </a:r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228675"/>
            <a:ext cx="8229602" cy="391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Penetration 5 cont</a:t>
            </a:r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228675"/>
            <a:ext cx="8229602" cy="391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Penetration 5 cont</a:t>
            </a:r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416950"/>
            <a:ext cx="8229602" cy="372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Penetration 5 continued and completed</a:t>
            </a:r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228675"/>
            <a:ext cx="8229602" cy="391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Penetration 5a</a:t>
            </a:r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3849"/>
            <a:ext cx="9144001" cy="404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Penetration 5a continued</a:t>
            </a:r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8675"/>
            <a:ext cx="9144001" cy="39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Penetration 6</a:t>
            </a:r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3850"/>
            <a:ext cx="9144001" cy="404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Pentration 6 cont</a:t>
            </a:r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7749"/>
            <a:ext cx="9144001" cy="38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Penetration 6 cont</a:t>
            </a:r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650"/>
            <a:ext cx="9144001" cy="404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Penetration 7</a:t>
            </a:r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8675"/>
            <a:ext cx="9144001" cy="39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SQLMAP</a:t>
            </a:r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-152925" y="1494725"/>
            <a:ext cx="4924800" cy="26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Sqlmap is an open source software that is used to detect and exploit database vulnerabilities and provides options for injecting malicious codes into them.</a:t>
            </a:r>
            <a:endParaRPr/>
          </a:p>
        </p:txBody>
      </p:sp>
      <p:pic>
        <p:nvPicPr>
          <p:cNvPr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1875" y="2645425"/>
            <a:ext cx="4189300" cy="2017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3350" y="292838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Penetration 7 cont</a:t>
            </a:r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3849"/>
            <a:ext cx="9144001" cy="404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Penetration 8</a:t>
            </a:r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44474"/>
            <a:ext cx="9144001" cy="359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Penetration 8 cont</a:t>
            </a:r>
            <a:endParaRPr/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3624"/>
            <a:ext cx="9144001" cy="359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Penetration 9 </a:t>
            </a:r>
            <a:endParaRPr/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225" y="1093850"/>
            <a:ext cx="8023550" cy="39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Penetration 9 cont</a:t>
            </a:r>
            <a:endParaRPr/>
          </a:p>
        </p:txBody>
      </p:sp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44461"/>
            <a:ext cx="9143999" cy="2908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Penetration 9 cont</a:t>
            </a:r>
            <a:endParaRPr/>
          </a:p>
        </p:txBody>
      </p:sp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450" y="1289425"/>
            <a:ext cx="8723101" cy="418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Penetration 9 continued</a:t>
            </a:r>
            <a:endParaRPr/>
          </a:p>
        </p:txBody>
      </p:sp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575" y="1331925"/>
            <a:ext cx="7868851" cy="41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PEnetration 9 continued</a:t>
            </a:r>
            <a:endParaRPr/>
          </a:p>
        </p:txBody>
      </p:sp>
      <p:pic>
        <p:nvPicPr>
          <p:cNvPr id="228" name="Shape 228"/>
          <p:cNvPicPr preferRelativeResize="0"/>
          <p:nvPr/>
        </p:nvPicPr>
        <p:blipFill rotWithShape="1">
          <a:blip r:embed="rId3">
            <a:alphaModFix/>
          </a:blip>
          <a:srcRect t="-11457"/>
          <a:stretch/>
        </p:blipFill>
        <p:spPr>
          <a:xfrm>
            <a:off x="0" y="1006025"/>
            <a:ext cx="9143999" cy="416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used to Penetrate</a:t>
            </a:r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SQLMAP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Parser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OWasp zap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BurpSuite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Vulnerabilities Hacked</a:t>
            </a:r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Successfully able to use SQLMAP to obtain Web Application and Database technologies and versions (Nginix, PHP 5.3.10 And MySQL &gt;=5.0)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Penetration 1</a:t>
            </a:r>
            <a:endParaRPr/>
          </a:p>
        </p:txBody>
      </p:sp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9900" y="1093850"/>
            <a:ext cx="4667774" cy="404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Penetration 2</a:t>
            </a:r>
            <a:endParaRPr/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175" y="1317750"/>
            <a:ext cx="6981825" cy="3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Penetration 3</a:t>
            </a:r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3850"/>
            <a:ext cx="9144001" cy="404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Penetration 4</a:t>
            </a:r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1925"/>
            <a:ext cx="9144002" cy="359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Successful penetrations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235</Words>
  <Application>Microsoft Office PowerPoint</Application>
  <PresentationFormat>On-screen Show (16:9)</PresentationFormat>
  <Paragraphs>42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Source Code Pro</vt:lpstr>
      <vt:lpstr>Arial</vt:lpstr>
      <vt:lpstr>Amatic SC</vt:lpstr>
      <vt:lpstr>Beach Day</vt:lpstr>
      <vt:lpstr>Penetration testing</vt:lpstr>
      <vt:lpstr>SQLMAP</vt:lpstr>
      <vt:lpstr>Tools used to Penetrate</vt:lpstr>
      <vt:lpstr>Vulnerabilities Hacked</vt:lpstr>
      <vt:lpstr>Penetration 1</vt:lpstr>
      <vt:lpstr>Penetration 2</vt:lpstr>
      <vt:lpstr>Penetration 3</vt:lpstr>
      <vt:lpstr>Penetration 4</vt:lpstr>
      <vt:lpstr>Successful penetrations</vt:lpstr>
      <vt:lpstr>Penetration 5</vt:lpstr>
      <vt:lpstr>Penetration 5 cont</vt:lpstr>
      <vt:lpstr>Penetration 5 cont</vt:lpstr>
      <vt:lpstr>Penetration 5 continued and completed</vt:lpstr>
      <vt:lpstr>Penetration 5a</vt:lpstr>
      <vt:lpstr>Penetration 5a continued</vt:lpstr>
      <vt:lpstr>Penetration 6</vt:lpstr>
      <vt:lpstr>Pentration 6 cont</vt:lpstr>
      <vt:lpstr>Penetration 6 cont</vt:lpstr>
      <vt:lpstr>Penetration 7</vt:lpstr>
      <vt:lpstr>Penetration 7 cont</vt:lpstr>
      <vt:lpstr>Penetration 8</vt:lpstr>
      <vt:lpstr>Penetration 8 cont</vt:lpstr>
      <vt:lpstr>Penetration 9 </vt:lpstr>
      <vt:lpstr>Penetration 9 cont</vt:lpstr>
      <vt:lpstr>Penetration 9 cont</vt:lpstr>
      <vt:lpstr>Penetration 9 continued</vt:lpstr>
      <vt:lpstr>PEnetration 9 continued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Penetration testing</dc:title>
  <cp:lastModifiedBy>O S</cp:lastModifiedBy>
  <cp:revision>1</cp:revision>
  <dcterms:modified xsi:type="dcterms:W3CDTF">2018-05-21T21:34:10Z</dcterms:modified>
</cp:coreProperties>
</file>